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sldIdLst>
    <p:sldId id="256" r:id="rId5"/>
    <p:sldId id="260" r:id="rId6"/>
    <p:sldId id="257" r:id="rId7"/>
    <p:sldId id="258" r:id="rId8"/>
    <p:sldId id="261" r:id="rId9"/>
    <p:sldId id="262" r:id="rId10"/>
    <p:sldId id="263" r:id="rId11"/>
    <p:sldId id="264" r:id="rId12"/>
    <p:sldId id="265" r:id="rId1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9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30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n Nienhuis" userId="2c6c04f1-77c7-44b5-a463-93386779ab63" providerId="ADAL" clId="{C62CC390-4274-4F71-9CE4-32EF97524FAA}"/>
    <pc:docChg chg="modSld">
      <pc:chgData name="Ben Nienhuis" userId="2c6c04f1-77c7-44b5-a463-93386779ab63" providerId="ADAL" clId="{C62CC390-4274-4F71-9CE4-32EF97524FAA}" dt="2025-09-17T07:40:54.641" v="11" actId="20577"/>
      <pc:docMkLst>
        <pc:docMk/>
      </pc:docMkLst>
      <pc:sldChg chg="modSp mod">
        <pc:chgData name="Ben Nienhuis" userId="2c6c04f1-77c7-44b5-a463-93386779ab63" providerId="ADAL" clId="{C62CC390-4274-4F71-9CE4-32EF97524FAA}" dt="2025-09-17T07:40:54.641" v="11" actId="20577"/>
        <pc:sldMkLst>
          <pc:docMk/>
          <pc:sldMk cId="0" sldId="260"/>
        </pc:sldMkLst>
        <pc:spChg chg="mod">
          <ac:chgData name="Ben Nienhuis" userId="2c6c04f1-77c7-44b5-a463-93386779ab63" providerId="ADAL" clId="{C62CC390-4274-4F71-9CE4-32EF97524FAA}" dt="2025-09-17T07:40:54.641" v="11" actId="20577"/>
          <ac:spMkLst>
            <pc:docMk/>
            <pc:sldMk cId="0" sldId="260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413841-7D0E-4ED5-850C-4305C62235CD}" type="datetimeFigureOut">
              <a:rPr lang="nl-NL" smtClean="0"/>
              <a:t>17-9-2025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5DF346-A44A-4795-9EE5-1A420750B10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26871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pening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1130533" y="6142150"/>
            <a:ext cx="468006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41450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470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diaMet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8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720000" cy="6858000"/>
          </a:xfrm>
        </p:spPr>
        <p:txBody>
          <a:bodyPr/>
          <a:lstStyle>
            <a:lvl1pPr marL="0" indent="0" algn="l">
              <a:buFontTx/>
              <a:buNone/>
              <a:defRPr sz="1600" baseline="0"/>
            </a:lvl1pPr>
          </a:lstStyle>
          <a:p>
            <a:r>
              <a:rPr lang="nl-NL" dirty="0"/>
              <a:t>Klik op het pictogram in het midden om een achtergrondafbeelding toe te voegen (19,05 x 27 cm). </a:t>
            </a:r>
            <a:br>
              <a:rPr lang="nl-NL" dirty="0"/>
            </a:br>
            <a:r>
              <a:rPr lang="nl-NL" dirty="0"/>
              <a:t>Verplaats deze vervolgens naar de achtergrond om de tekst te typen.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20000" y="3060000"/>
            <a:ext cx="8280000" cy="72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44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720000" y="3816000"/>
            <a:ext cx="8280000" cy="72000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768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diaZonder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20000" y="3060000"/>
            <a:ext cx="8280000" cy="72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4400" b="1" i="0" baseline="0">
                <a:solidFill>
                  <a:srgbClr val="1E201F"/>
                </a:solidFill>
                <a:latin typeface="Arial" panose="020B0604020202020204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720000" y="3816000"/>
            <a:ext cx="8280000" cy="72000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rgbClr val="1E201F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055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en tekst/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818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8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720000" cy="6858000"/>
          </a:xfrm>
        </p:spPr>
        <p:txBody>
          <a:bodyPr/>
          <a:lstStyle>
            <a:lvl1pPr marL="0" indent="0" algn="l">
              <a:buFontTx/>
              <a:buNone/>
              <a:defRPr sz="1600" baseline="0"/>
            </a:lvl1pPr>
          </a:lstStyle>
          <a:p>
            <a:r>
              <a:rPr lang="nl-NL" dirty="0"/>
              <a:t>Klik op het pictogram in het midden om een achtergrondafbeelding toe te voegen (19,05 x 27 cm). </a:t>
            </a:r>
            <a:br>
              <a:rPr lang="nl-NL" dirty="0"/>
            </a:b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888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el, tekst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720000" cy="6858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</a:lstStyle>
          <a:p>
            <a:r>
              <a:rPr lang="nl-NL" dirty="0"/>
              <a:t>Klik op het pictogram in het midden om een afbeelding toe te voegen (19,05 x 10 cm).</a:t>
            </a:r>
            <a:r>
              <a:rPr lang="nl-NL" sz="1600" dirty="0"/>
              <a:t> 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886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, tekst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6000" y="576000"/>
            <a:ext cx="4932000" cy="720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2088000" y="1476000"/>
            <a:ext cx="3600000" cy="4680000"/>
          </a:xfrm>
        </p:spPr>
        <p:txBody>
          <a:bodyPr/>
          <a:lstStyle/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6" name="Tijdelijke aanduiding voor afbeelding 5"/>
          <p:cNvSpPr>
            <a:spLocks noGrp="1"/>
          </p:cNvSpPr>
          <p:nvPr>
            <p:ph type="pic" sz="quarter" idx="11" hasCustomPrompt="1"/>
          </p:nvPr>
        </p:nvSpPr>
        <p:spPr>
          <a:xfrm>
            <a:off x="6120000" y="0"/>
            <a:ext cx="3600000" cy="6858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</a:lstStyle>
          <a:p>
            <a:r>
              <a:rPr lang="nl-NL" dirty="0"/>
              <a:t>Klik op het pictogram in het midden om een afbeelding toe te voegen (19,05 x 10 cm).</a:t>
            </a:r>
            <a:r>
              <a:rPr lang="nl-NL" sz="1600" dirty="0"/>
              <a:t> </a:t>
            </a:r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399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6000" y="576000"/>
            <a:ext cx="4932000" cy="720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2088000" y="1476000"/>
            <a:ext cx="7200000" cy="4680000"/>
          </a:xfrm>
        </p:spPr>
        <p:txBody>
          <a:bodyPr/>
          <a:lstStyle/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04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ot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1130533" y="6142150"/>
            <a:ext cx="468006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49768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756000" y="576000"/>
            <a:ext cx="9036000" cy="1080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2052000" y="1728000"/>
            <a:ext cx="77400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625692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49" r:id="rId2"/>
    <p:sldLayoutId id="2147483652" r:id="rId3"/>
    <p:sldLayoutId id="2147483650" r:id="rId4"/>
    <p:sldLayoutId id="2147483653" r:id="rId5"/>
    <p:sldLayoutId id="2147483657" r:id="rId6"/>
    <p:sldLayoutId id="2147483654" r:id="rId7"/>
    <p:sldLayoutId id="2147483655" r:id="rId8"/>
    <p:sldLayoutId id="2147483656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baseline="0">
          <a:solidFill>
            <a:srgbClr val="1E201F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0" indent="-360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400" kern="1200" baseline="0">
          <a:solidFill>
            <a:srgbClr val="1E201F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buFontTx/>
        <a:buNone/>
        <a:defRPr sz="2400" kern="1200" baseline="0">
          <a:solidFill>
            <a:srgbClr val="1E201F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E201F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E201F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E201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46064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Les 1Introductie</a:t>
            </a:r>
            <a:endParaRPr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BF0995D5-3881-757D-7608-EC86AAECD3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5971" y="612676"/>
            <a:ext cx="7020058" cy="29877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Toegenomen handel in planten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 err="1"/>
              <a:t>Sterke</a:t>
            </a:r>
            <a:r>
              <a:rPr dirty="0"/>
              <a:t> </a:t>
            </a:r>
            <a:r>
              <a:rPr dirty="0" err="1"/>
              <a:t>groei</a:t>
            </a:r>
            <a:r>
              <a:rPr dirty="0"/>
              <a:t> van </a:t>
            </a:r>
            <a:r>
              <a:rPr dirty="0" err="1"/>
              <a:t>internationale</a:t>
            </a:r>
            <a:r>
              <a:rPr dirty="0"/>
              <a:t> </a:t>
            </a:r>
            <a:r>
              <a:rPr dirty="0" err="1"/>
              <a:t>handel</a:t>
            </a:r>
            <a:r>
              <a:rPr dirty="0"/>
              <a:t> in </a:t>
            </a:r>
            <a:r>
              <a:rPr dirty="0" err="1"/>
              <a:t>planten</a:t>
            </a:r>
            <a:r>
              <a:rPr dirty="0"/>
              <a:t> en </a:t>
            </a:r>
            <a:r>
              <a:rPr dirty="0" err="1"/>
              <a:t>plantmateriaal</a:t>
            </a:r>
            <a:endParaRPr dirty="0"/>
          </a:p>
          <a:p>
            <a:r>
              <a:rPr dirty="0" err="1"/>
              <a:t>Tropische</a:t>
            </a:r>
            <a:r>
              <a:rPr dirty="0"/>
              <a:t> </a:t>
            </a:r>
            <a:r>
              <a:rPr dirty="0" err="1"/>
              <a:t>vruchten</a:t>
            </a:r>
            <a:r>
              <a:rPr dirty="0"/>
              <a:t> (</a:t>
            </a:r>
            <a:r>
              <a:rPr dirty="0" err="1"/>
              <a:t>zoals</a:t>
            </a:r>
            <a:r>
              <a:rPr dirty="0"/>
              <a:t> ananas) </a:t>
            </a:r>
            <a:r>
              <a:rPr dirty="0" err="1"/>
              <a:t>jaarrond</a:t>
            </a:r>
            <a:r>
              <a:rPr dirty="0"/>
              <a:t> </a:t>
            </a:r>
            <a:r>
              <a:rPr dirty="0" err="1"/>
              <a:t>beschikbaar</a:t>
            </a:r>
            <a:endParaRPr dirty="0"/>
          </a:p>
          <a:p>
            <a:r>
              <a:rPr dirty="0"/>
              <a:t>Ook </a:t>
            </a:r>
            <a:r>
              <a:rPr dirty="0" err="1"/>
              <a:t>exotische</a:t>
            </a:r>
            <a:r>
              <a:rPr dirty="0"/>
              <a:t> </a:t>
            </a:r>
            <a:r>
              <a:rPr dirty="0" err="1"/>
              <a:t>tuinplanten</a:t>
            </a:r>
            <a:r>
              <a:rPr dirty="0"/>
              <a:t> steeds </a:t>
            </a:r>
            <a:r>
              <a:rPr dirty="0" err="1"/>
              <a:t>vaker</a:t>
            </a:r>
            <a:r>
              <a:rPr dirty="0"/>
              <a:t> </a:t>
            </a:r>
            <a:r>
              <a:rPr dirty="0" err="1"/>
              <a:t>geïmporteerd</a:t>
            </a:r>
            <a:endParaRPr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70493108-E4AA-E2F0-92AD-0EC8E3A5E1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7414" y="3837286"/>
            <a:ext cx="3457171" cy="24447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Gevaren van handel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Import van </a:t>
            </a:r>
            <a:r>
              <a:rPr dirty="0" err="1"/>
              <a:t>ziekten</a:t>
            </a:r>
            <a:r>
              <a:rPr dirty="0"/>
              <a:t> en </a:t>
            </a:r>
            <a:r>
              <a:rPr dirty="0" err="1"/>
              <a:t>plagen</a:t>
            </a:r>
            <a:endParaRPr dirty="0"/>
          </a:p>
          <a:p>
            <a:r>
              <a:rPr dirty="0" err="1"/>
              <a:t>Belang</a:t>
            </a:r>
            <a:r>
              <a:rPr dirty="0"/>
              <a:t> van </a:t>
            </a:r>
            <a:r>
              <a:rPr dirty="0" err="1"/>
              <a:t>controle</a:t>
            </a:r>
            <a:r>
              <a:rPr dirty="0"/>
              <a:t> en </a:t>
            </a:r>
            <a:r>
              <a:rPr dirty="0" err="1"/>
              <a:t>quarantaine</a:t>
            </a:r>
            <a:r>
              <a:rPr dirty="0"/>
              <a:t> </a:t>
            </a:r>
            <a:r>
              <a:rPr dirty="0" err="1"/>
              <a:t>organismen</a:t>
            </a:r>
            <a:endParaRPr dirty="0"/>
          </a:p>
          <a:p>
            <a:r>
              <a:rPr dirty="0" err="1"/>
              <a:t>Afspraken</a:t>
            </a:r>
            <a:r>
              <a:rPr dirty="0"/>
              <a:t> op </a:t>
            </a:r>
            <a:r>
              <a:rPr dirty="0" err="1"/>
              <a:t>Nederlands</a:t>
            </a:r>
            <a:r>
              <a:rPr dirty="0"/>
              <a:t> en </a:t>
            </a:r>
            <a:r>
              <a:rPr dirty="0" err="1"/>
              <a:t>Europees</a:t>
            </a:r>
            <a:r>
              <a:rPr dirty="0"/>
              <a:t> </a:t>
            </a:r>
            <a:r>
              <a:rPr dirty="0" err="1"/>
              <a:t>niveau</a:t>
            </a:r>
            <a:endParaRPr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165A922D-CA43-53A4-F9A5-A77B619963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3200" y="3283372"/>
            <a:ext cx="3304540" cy="22030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Export en kwaliteit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 err="1"/>
              <a:t>Nederlandse</a:t>
            </a:r>
            <a:r>
              <a:rPr dirty="0"/>
              <a:t> </a:t>
            </a:r>
            <a:r>
              <a:rPr dirty="0" err="1"/>
              <a:t>producten</a:t>
            </a:r>
            <a:r>
              <a:rPr dirty="0"/>
              <a:t> </a:t>
            </a:r>
            <a:r>
              <a:rPr dirty="0" err="1"/>
              <a:t>wereldwijd</a:t>
            </a:r>
            <a:r>
              <a:rPr dirty="0"/>
              <a:t> </a:t>
            </a:r>
            <a:r>
              <a:rPr dirty="0" err="1"/>
              <a:t>verkocht</a:t>
            </a:r>
            <a:endParaRPr dirty="0"/>
          </a:p>
          <a:p>
            <a:r>
              <a:rPr dirty="0" err="1"/>
              <a:t>Gezonde</a:t>
            </a:r>
            <a:r>
              <a:rPr dirty="0"/>
              <a:t>, </a:t>
            </a:r>
            <a:r>
              <a:rPr dirty="0" err="1"/>
              <a:t>kwalitatief</a:t>
            </a:r>
            <a:r>
              <a:rPr dirty="0"/>
              <a:t> </a:t>
            </a:r>
            <a:r>
              <a:rPr dirty="0" err="1"/>
              <a:t>goede</a:t>
            </a:r>
            <a:r>
              <a:rPr dirty="0"/>
              <a:t> </a:t>
            </a:r>
            <a:r>
              <a:rPr dirty="0" err="1"/>
              <a:t>producten</a:t>
            </a:r>
            <a:r>
              <a:rPr dirty="0"/>
              <a:t> </a:t>
            </a:r>
            <a:r>
              <a:rPr dirty="0" err="1"/>
              <a:t>zijn</a:t>
            </a:r>
            <a:r>
              <a:rPr dirty="0"/>
              <a:t> </a:t>
            </a:r>
            <a:r>
              <a:rPr dirty="0" err="1"/>
              <a:t>cruciaal</a:t>
            </a:r>
            <a:endParaRPr dirty="0"/>
          </a:p>
          <a:p>
            <a:r>
              <a:rPr dirty="0"/>
              <a:t>Vrij van </a:t>
            </a:r>
            <a:r>
              <a:rPr dirty="0" err="1"/>
              <a:t>aantastingen</a:t>
            </a:r>
            <a:r>
              <a:rPr dirty="0"/>
              <a:t>, </a:t>
            </a:r>
            <a:r>
              <a:rPr dirty="0" err="1"/>
              <a:t>plantvreemde</a:t>
            </a:r>
            <a:r>
              <a:rPr dirty="0"/>
              <a:t> </a:t>
            </a:r>
            <a:r>
              <a:rPr dirty="0" err="1"/>
              <a:t>stoffen</a:t>
            </a:r>
            <a:r>
              <a:rPr dirty="0"/>
              <a:t> en micro-</a:t>
            </a:r>
            <a:r>
              <a:rPr dirty="0" err="1"/>
              <a:t>organismen</a:t>
            </a:r>
            <a:endParaRPr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92A910CA-B885-272F-B077-AF12DE5F26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0880" y="3687232"/>
            <a:ext cx="5539781" cy="20842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Incidenten en klachten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Hoe </a:t>
            </a:r>
            <a:r>
              <a:rPr dirty="0" err="1"/>
              <a:t>besmettingen</a:t>
            </a:r>
            <a:r>
              <a:rPr dirty="0"/>
              <a:t> </a:t>
            </a:r>
            <a:r>
              <a:rPr dirty="0" err="1"/>
              <a:t>voorkomen</a:t>
            </a:r>
            <a:r>
              <a:rPr dirty="0"/>
              <a:t>?</a:t>
            </a:r>
          </a:p>
          <a:p>
            <a:r>
              <a:rPr dirty="0"/>
              <a:t>Hoe </a:t>
            </a:r>
            <a:r>
              <a:rPr dirty="0" err="1"/>
              <a:t>reageren</a:t>
            </a:r>
            <a:r>
              <a:rPr dirty="0"/>
              <a:t> </a:t>
            </a:r>
            <a:r>
              <a:rPr dirty="0" err="1"/>
              <a:t>bij</a:t>
            </a:r>
            <a:r>
              <a:rPr dirty="0"/>
              <a:t> </a:t>
            </a:r>
            <a:r>
              <a:rPr dirty="0" err="1"/>
              <a:t>klachten</a:t>
            </a:r>
            <a:r>
              <a:rPr dirty="0"/>
              <a:t> of </a:t>
            </a:r>
            <a:r>
              <a:rPr dirty="0" err="1"/>
              <a:t>laboratoriumuitslagen</a:t>
            </a:r>
            <a:r>
              <a:rPr dirty="0"/>
              <a:t>?</a:t>
            </a:r>
          </a:p>
          <a:p>
            <a:r>
              <a:rPr dirty="0" err="1"/>
              <a:t>Belang</a:t>
            </a:r>
            <a:r>
              <a:rPr dirty="0"/>
              <a:t> van </a:t>
            </a:r>
            <a:r>
              <a:rPr dirty="0" err="1"/>
              <a:t>snelle</a:t>
            </a:r>
            <a:r>
              <a:rPr dirty="0"/>
              <a:t> en </a:t>
            </a:r>
            <a:r>
              <a:rPr dirty="0" err="1"/>
              <a:t>correcte</a:t>
            </a:r>
            <a:r>
              <a:rPr dirty="0"/>
              <a:t> </a:t>
            </a:r>
            <a:r>
              <a:rPr dirty="0" err="1"/>
              <a:t>opvolging</a:t>
            </a:r>
            <a:endParaRPr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097253FF-C435-067C-1D2B-32840726DF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4910" y="3074148"/>
            <a:ext cx="5449060" cy="29245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Doel van de module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0400" y="1728000"/>
            <a:ext cx="9131600" cy="4351338"/>
          </a:xfrm>
        </p:spPr>
        <p:txBody>
          <a:bodyPr/>
          <a:lstStyle/>
          <a:p>
            <a:r>
              <a:rPr dirty="0"/>
              <a:t>Beter </a:t>
            </a:r>
            <a:r>
              <a:rPr dirty="0" err="1"/>
              <a:t>reageren</a:t>
            </a:r>
            <a:r>
              <a:rPr dirty="0"/>
              <a:t> op </a:t>
            </a:r>
            <a:r>
              <a:rPr dirty="0" err="1"/>
              <a:t>incidenten</a:t>
            </a:r>
            <a:endParaRPr dirty="0"/>
          </a:p>
          <a:p>
            <a:r>
              <a:rPr dirty="0" err="1"/>
              <a:t>Vooral</a:t>
            </a:r>
            <a:r>
              <a:rPr dirty="0"/>
              <a:t>: </a:t>
            </a:r>
            <a:r>
              <a:rPr dirty="0" err="1"/>
              <a:t>problemen</a:t>
            </a:r>
            <a:r>
              <a:rPr dirty="0"/>
              <a:t> </a:t>
            </a:r>
            <a:r>
              <a:rPr dirty="0" err="1"/>
              <a:t>voorkomen</a:t>
            </a:r>
            <a:endParaRPr dirty="0"/>
          </a:p>
          <a:p>
            <a:r>
              <a:rPr dirty="0"/>
              <a:t>Voor </a:t>
            </a:r>
            <a:r>
              <a:rPr dirty="0" err="1"/>
              <a:t>studenten</a:t>
            </a:r>
            <a:r>
              <a:rPr dirty="0"/>
              <a:t> en </a:t>
            </a:r>
            <a:r>
              <a:rPr dirty="0" err="1"/>
              <a:t>beroepsbeoefenaars</a:t>
            </a:r>
            <a:r>
              <a:rPr dirty="0"/>
              <a:t> in de </a:t>
            </a:r>
            <a:r>
              <a:rPr dirty="0" err="1"/>
              <a:t>groene</a:t>
            </a:r>
            <a:r>
              <a:rPr dirty="0"/>
              <a:t> sector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F4DD9F66-F58E-E1AC-5E0E-D35F69CE8C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3787" y="3229610"/>
            <a:ext cx="4605973" cy="27038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Risico’s in de </a:t>
            </a:r>
            <a:r>
              <a:rPr dirty="0" err="1"/>
              <a:t>keten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6000" y="1728000"/>
            <a:ext cx="9036000" cy="4351338"/>
          </a:xfrm>
        </p:spPr>
        <p:txBody>
          <a:bodyPr/>
          <a:lstStyle/>
          <a:p>
            <a:pPr indent="0">
              <a:buNone/>
            </a:pPr>
            <a:r>
              <a:rPr dirty="0" err="1"/>
              <a:t>Verspreiding</a:t>
            </a:r>
            <a:r>
              <a:rPr dirty="0"/>
              <a:t> van </a:t>
            </a:r>
            <a:r>
              <a:rPr dirty="0" err="1"/>
              <a:t>ziekten</a:t>
            </a:r>
            <a:r>
              <a:rPr dirty="0"/>
              <a:t> en </a:t>
            </a:r>
            <a:r>
              <a:rPr dirty="0" err="1"/>
              <a:t>plagen</a:t>
            </a:r>
            <a:r>
              <a:rPr dirty="0"/>
              <a:t> </a:t>
            </a:r>
            <a:r>
              <a:rPr dirty="0" err="1"/>
              <a:t>binnen</a:t>
            </a:r>
            <a:r>
              <a:rPr dirty="0"/>
              <a:t> </a:t>
            </a:r>
            <a:r>
              <a:rPr dirty="0" err="1"/>
              <a:t>bedrijven</a:t>
            </a:r>
            <a:r>
              <a:rPr dirty="0"/>
              <a:t> </a:t>
            </a:r>
            <a:r>
              <a:rPr dirty="0" err="1"/>
              <a:t>én</a:t>
            </a:r>
            <a:r>
              <a:rPr dirty="0"/>
              <a:t> </a:t>
            </a:r>
            <a:r>
              <a:rPr dirty="0" err="1"/>
              <a:t>keten</a:t>
            </a:r>
            <a:endParaRPr dirty="0"/>
          </a:p>
          <a:p>
            <a:pPr indent="0">
              <a:buNone/>
            </a:pPr>
            <a:r>
              <a:rPr dirty="0" err="1"/>
              <a:t>Belang</a:t>
            </a:r>
            <a:r>
              <a:rPr dirty="0"/>
              <a:t> van </a:t>
            </a:r>
            <a:r>
              <a:rPr dirty="0" err="1"/>
              <a:t>inzicht</a:t>
            </a:r>
            <a:r>
              <a:rPr dirty="0"/>
              <a:t> in </a:t>
            </a:r>
            <a:r>
              <a:rPr dirty="0" err="1"/>
              <a:t>invalspoorten</a:t>
            </a:r>
            <a:r>
              <a:rPr dirty="0"/>
              <a:t>:</a:t>
            </a:r>
          </a:p>
          <a:p>
            <a:pPr indent="0">
              <a:buNone/>
            </a:pPr>
            <a:r>
              <a:rPr dirty="0"/>
              <a:t> - </a:t>
            </a:r>
            <a:r>
              <a:rPr dirty="0" err="1"/>
              <a:t>Plantmateriaal</a:t>
            </a:r>
            <a:endParaRPr dirty="0"/>
          </a:p>
          <a:p>
            <a:pPr indent="0">
              <a:buNone/>
            </a:pPr>
            <a:r>
              <a:rPr dirty="0"/>
              <a:t> - </a:t>
            </a:r>
            <a:r>
              <a:rPr dirty="0" err="1"/>
              <a:t>Luchtramen</a:t>
            </a:r>
            <a:endParaRPr dirty="0"/>
          </a:p>
          <a:p>
            <a:pPr indent="0">
              <a:buNone/>
            </a:pPr>
            <a:r>
              <a:rPr dirty="0"/>
              <a:t> - Machines, </a:t>
            </a:r>
            <a:r>
              <a:rPr dirty="0" err="1"/>
              <a:t>koelcellen</a:t>
            </a:r>
            <a:endParaRPr dirty="0"/>
          </a:p>
          <a:p>
            <a:pPr indent="0">
              <a:buNone/>
            </a:pPr>
            <a:r>
              <a:rPr dirty="0"/>
              <a:t> - Transport en </a:t>
            </a:r>
            <a:r>
              <a:rPr dirty="0" err="1"/>
              <a:t>omgeving</a:t>
            </a:r>
            <a:endParaRPr lang="nl-NL" dirty="0"/>
          </a:p>
          <a:p>
            <a:pPr indent="0">
              <a:buNone/>
            </a:pPr>
            <a:endParaRPr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5D145B26-83A4-12EC-D08C-D7778A833A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0355" y="2929447"/>
            <a:ext cx="4608826" cy="28675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Bedrijfshygiëne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 err="1"/>
              <a:t>Bedrijfshygiëne</a:t>
            </a:r>
            <a:r>
              <a:rPr dirty="0"/>
              <a:t> is </a:t>
            </a:r>
            <a:r>
              <a:rPr dirty="0" err="1"/>
              <a:t>essentieel</a:t>
            </a:r>
            <a:endParaRPr dirty="0"/>
          </a:p>
          <a:p>
            <a:r>
              <a:rPr dirty="0"/>
              <a:t>Alle regels </a:t>
            </a:r>
            <a:r>
              <a:rPr dirty="0" err="1"/>
              <a:t>samengevat</a:t>
            </a:r>
            <a:r>
              <a:rPr dirty="0"/>
              <a:t> in </a:t>
            </a:r>
            <a:r>
              <a:rPr dirty="0" err="1"/>
              <a:t>een</a:t>
            </a:r>
            <a:r>
              <a:rPr dirty="0"/>
              <a:t> </a:t>
            </a:r>
            <a:r>
              <a:rPr dirty="0" err="1"/>
              <a:t>bedrijfshygiëneprotocol</a:t>
            </a:r>
            <a:endParaRPr dirty="0"/>
          </a:p>
          <a:p>
            <a:r>
              <a:rPr dirty="0" err="1"/>
              <a:t>Eindproduct</a:t>
            </a:r>
            <a:r>
              <a:rPr dirty="0"/>
              <a:t>: eigen protocol </a:t>
            </a:r>
            <a:r>
              <a:rPr dirty="0" err="1"/>
              <a:t>voor</a:t>
            </a:r>
            <a:r>
              <a:rPr dirty="0"/>
              <a:t> (stage)</a:t>
            </a:r>
            <a:r>
              <a:rPr dirty="0" err="1"/>
              <a:t>bedrijf</a:t>
            </a:r>
            <a:endParaRPr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FB8640DD-EA90-B391-0338-E12A5A3DC3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500" y="3103569"/>
            <a:ext cx="5092700" cy="28519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chtergroen PP van zone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GroeneWel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htergroen PP van zone" id="{675F9B1A-8E97-4866-B654-6E773CF2DE0C}" vid="{D9F01F32-646D-4132-95FB-6653F27EA7E4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4FEFE2E46C86D4A9898CCC49B418B36" ma:contentTypeVersion="17" ma:contentTypeDescription="Een nieuw document maken." ma:contentTypeScope="" ma:versionID="6bcf632b8168beb19699e30b44aeb920">
  <xsd:schema xmlns:xsd="http://www.w3.org/2001/XMLSchema" xmlns:xs="http://www.w3.org/2001/XMLSchema" xmlns:p="http://schemas.microsoft.com/office/2006/metadata/properties" xmlns:ns2="2cb1c85b-b197-48cd-8bb1-fe9e9ee0096b" xmlns:ns3="414a8a67-acf6-4b09-bb49-f84330b442d7" xmlns:ns4="5ad07612-1080-49cf-8fb2-28e7c3022d9a" targetNamespace="http://schemas.microsoft.com/office/2006/metadata/properties" ma:root="true" ma:fieldsID="ed91485f1c62fbf9300e6349881877eb" ns2:_="" ns3:_="" ns4:_="">
    <xsd:import namespace="2cb1c85b-b197-48cd-8bb1-fe9e9ee0096b"/>
    <xsd:import namespace="414a8a67-acf6-4b09-bb49-f84330b442d7"/>
    <xsd:import namespace="5ad07612-1080-49cf-8fb2-28e7c3022d9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4:SharedWithUsers" minOccurs="0"/>
                <xsd:element ref="ns4:SharedWithDetails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b1c85b-b197-48cd-8bb1-fe9e9ee0096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Afbeeldingtags" ma:readOnly="false" ma:fieldId="{5cf76f15-5ced-4ddc-b409-7134ff3c332f}" ma:taxonomyMulti="true" ma:sspId="ec6a8442-1569-46a6-a14f-f23e9ec9d84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4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4a8a67-acf6-4b09-bb49-f84330b442d7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248ea8ce-d6d7-4c67-93d5-dcdb41321123}" ma:internalName="TaxCatchAll" ma:showField="CatchAllData" ma:web="5ad07612-1080-49cf-8fb2-28e7c3022d9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d07612-1080-49cf-8fb2-28e7c3022d9a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cb1c85b-b197-48cd-8bb1-fe9e9ee0096b">
      <Terms xmlns="http://schemas.microsoft.com/office/infopath/2007/PartnerControls"/>
    </lcf76f155ced4ddcb4097134ff3c332f>
    <TaxCatchAll xmlns="414a8a67-acf6-4b09-bb49-f84330b442d7" xsi:nil="true"/>
  </documentManagement>
</p:properties>
</file>

<file path=customXml/itemProps1.xml><?xml version="1.0" encoding="utf-8"?>
<ds:datastoreItem xmlns:ds="http://schemas.openxmlformats.org/officeDocument/2006/customXml" ds:itemID="{B65929FC-507C-4225-ADC4-799D2B4F0F6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48D0D48-0F6D-4F3D-BFFC-8702B7EF5354}"/>
</file>

<file path=customXml/itemProps3.xml><?xml version="1.0" encoding="utf-8"?>
<ds:datastoreItem xmlns:ds="http://schemas.openxmlformats.org/officeDocument/2006/customXml" ds:itemID="{9595E054-A4D1-494E-8569-2006FB09F6F4}">
  <ds:schemaRefs>
    <ds:schemaRef ds:uri="http://schemas.openxmlformats.org/package/2006/metadata/core-properties"/>
    <ds:schemaRef ds:uri="http://schemas.microsoft.com/office/2006/documentManagement/types"/>
    <ds:schemaRef ds:uri="915d7cad-3e71-4cea-95bb-ac32222adf06"/>
    <ds:schemaRef ds:uri="http://www.w3.org/XML/1998/namespace"/>
    <ds:schemaRef ds:uri="http://purl.org/dc/dcmitype/"/>
    <ds:schemaRef ds:uri="http://purl.org/dc/elements/1.1/"/>
    <ds:schemaRef ds:uri="http://schemas.microsoft.com/office/2006/metadata/properties"/>
    <ds:schemaRef ds:uri="http://schemas.microsoft.com/office/infopath/2007/PartnerControls"/>
    <ds:schemaRef ds:uri="82ac19c3-1cff-4f70-a585-2de21a3866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Achtergroen PP van zone</Template>
  <TotalTime>90</TotalTime>
  <Words>165</Words>
  <Application>Microsoft Office PowerPoint</Application>
  <PresentationFormat>Breedbeeld</PresentationFormat>
  <Paragraphs>32</Paragraphs>
  <Slides>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2" baseType="lpstr">
      <vt:lpstr>Arial</vt:lpstr>
      <vt:lpstr>Calibri</vt:lpstr>
      <vt:lpstr>Achtergroen PP van zone</vt:lpstr>
      <vt:lpstr>PowerPoint-presentatie</vt:lpstr>
      <vt:lpstr>PowerPoint-presentatie</vt:lpstr>
      <vt:lpstr>Toegenomen handel in planten</vt:lpstr>
      <vt:lpstr>Gevaren van handel</vt:lpstr>
      <vt:lpstr>Export en kwaliteit</vt:lpstr>
      <vt:lpstr>Incidenten en klachten</vt:lpstr>
      <vt:lpstr>Doel van de module</vt:lpstr>
      <vt:lpstr>Risico’s in de keten</vt:lpstr>
      <vt:lpstr>Bedrijfshygiëne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Bertus Boer</dc:creator>
  <cp:lastModifiedBy>Ben Nienhuis</cp:lastModifiedBy>
  <cp:revision>3</cp:revision>
  <dcterms:created xsi:type="dcterms:W3CDTF">2021-01-11T10:50:43Z</dcterms:created>
  <dcterms:modified xsi:type="dcterms:W3CDTF">2025-09-17T07:40:58Z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0x010100F4FEFE2E46C86D4A9898CCC49B418B36</vt:lpwstr>
  </property>
</Properties>
</file>